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3399"/>
    <a:srgbClr val="0F518E"/>
    <a:srgbClr val="FFC000"/>
    <a:srgbClr val="92D050"/>
    <a:srgbClr val="7030A0"/>
    <a:srgbClr val="FFFFFF"/>
    <a:srgbClr val="2B758C"/>
    <a:srgbClr val="BCE0EB"/>
    <a:srgbClr val="00B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7D4573B-D211-3171-4C93-EEEEF7D4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0" y="714735"/>
            <a:ext cx="1176020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022D6565-595B-2B69-D71C-7305B25643E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3554639-8FD1-543F-C64D-002C9ABD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7D502-3D90-437F-335E-2353E3C1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98714-6044-DADC-4003-EFDD688C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79ABE9-4902-F318-AE70-F6E4FF9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6C494-0736-9607-5B63-80A2A136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A441-8FB9-75C9-49C0-B71EAAA2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0CDACF6-CF02-A722-63FB-C9AB7AD7F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8189"/>
            <a:ext cx="12364374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8C97921D-3E15-A525-F68F-03225052978A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48EB1A0-F3DD-70FF-AB4A-230F33D2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6674"/>
            <a:ext cx="12364374" cy="67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1227ED-C777-EBF7-7CC3-4C315AB2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91" y="-66674"/>
            <a:ext cx="12366291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72044" y="1767006"/>
            <a:ext cx="52479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A8833-08C3-7364-8D2B-FBCF31AA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9550"/>
            <a:ext cx="11869941" cy="6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FC9573-741B-74A0-0058-AA3E5C0E2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9" y="-67112"/>
            <a:ext cx="12359780" cy="67337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FF696E-511D-6A3D-FC49-23F18DB7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9" y="4826269"/>
            <a:ext cx="11053006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4A1C4-86DC-A5C2-6CA3-08C71BE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2936"/>
            <a:ext cx="12359780" cy="6729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E79B30-9C0A-EE52-BFE9-FB4B6D6336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26" y="3632587"/>
            <a:ext cx="8663167" cy="2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C2483-E47E-31AA-7E50-76F387A8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2" y="-67114"/>
            <a:ext cx="12359781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0DB51-D51C-8F20-DC8F-2BDE2D77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5"/>
            <a:ext cx="12359780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F4230-48FA-32AD-D4DF-0C3C029C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8193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BE44C264-DF78-1AAE-FA69-A2D394EC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A3635-DCE6-D601-C8AF-97F96A23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5D6DCC6C-C83C-F066-CA1D-217E7D75EC39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768E6AA-EB7A-9CD2-0535-A27BF16C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8708"/>
            <a:ext cx="12359779" cy="6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Words>22</Words>
  <Application>Microsoft Office PowerPoint</Application>
  <PresentationFormat>와이드스크린</PresentationFormat>
  <Paragraphs>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93</cp:revision>
  <dcterms:created xsi:type="dcterms:W3CDTF">2021-02-14T00:18:03Z</dcterms:created>
  <dcterms:modified xsi:type="dcterms:W3CDTF">2023-05-02T05:49:15Z</dcterms:modified>
</cp:coreProperties>
</file>